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Play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lay-regular.fntdata"/><Relationship Id="rId25" Type="http://schemas.openxmlformats.org/officeDocument/2006/relationships/slide" Target="slides/slide19.xml"/><Relationship Id="rId27" Type="http://schemas.openxmlformats.org/officeDocument/2006/relationships/font" Target="fonts/Play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de46faf28c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2de46faf28c_2_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de46faf28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2de46faf28c_0_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46faf28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2de46faf28c_0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de46faf28c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2de46faf28c_0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de46faf28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2de46faf28c_0_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de46faf28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2de46faf28c_0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de46faf28c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2de46faf28c_0_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de46faf28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2de46faf28c_0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de46faf28c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2de46faf28c_0_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de46faf28c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2de46faf28c_0_1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de46faf28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2de46faf28c_0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de46faf28c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2de46faf28c_2_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de46faf28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2de46faf28c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de46faf28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2de46faf28c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de46faf28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2de46faf28c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de46faf28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2de46faf28c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de46faf28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2de46faf28c_0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de46faf28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2de46faf28c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de46faf28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2de46faf28c_0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51" name="Google Shape;51;p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  <p:sp>
        <p:nvSpPr>
          <p:cNvPr id="55" name="Google Shape;55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1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0" name="Google Shape;60;p1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4" name="Google Shape;64;p14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1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7" name="Google Shape;77;p15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3" name="Google Shape;8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lko tytuł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628650" y="273844"/>
            <a:ext cx="7886700" cy="994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628650" y="273844"/>
            <a:ext cx="7886700" cy="994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lay"/>
              <a:buNone/>
              <a:defRPr b="0" i="0" sz="33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628650" y="1369219"/>
            <a:ext cx="7886700" cy="3263503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>
            <p:ph idx="4294967295" type="ctrTitle"/>
          </p:nvPr>
        </p:nvSpPr>
        <p:spPr>
          <a:xfrm>
            <a:off x="1720200" y="2004300"/>
            <a:ext cx="5075700" cy="1134900"/>
          </a:xfrm>
          <a:prstGeom prst="rect">
            <a:avLst/>
          </a:prstGeom>
          <a:ln cap="flat" cmpd="sng" w="2286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6000"/>
              <a:t>Grakonosze</a:t>
            </a:r>
            <a:endParaRPr b="1" sz="6000"/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7"/>
          <p:cNvSpPr txBox="1"/>
          <p:nvPr>
            <p:ph type="title"/>
          </p:nvPr>
        </p:nvSpPr>
        <p:spPr>
          <a:xfrm>
            <a:off x="2291250" y="302175"/>
            <a:ext cx="3936300" cy="1025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5200"/>
              <a:t>Problemy</a:t>
            </a:r>
            <a:endParaRPr b="1" sz="5200"/>
          </a:p>
        </p:txBody>
      </p:sp>
      <p:pic>
        <p:nvPicPr>
          <p:cNvPr id="170" name="Google Shape;17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7775" y="1327875"/>
            <a:ext cx="6186251" cy="3525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8"/>
          <p:cNvSpPr txBox="1"/>
          <p:nvPr>
            <p:ph type="title"/>
          </p:nvPr>
        </p:nvSpPr>
        <p:spPr>
          <a:xfrm>
            <a:off x="336175" y="268575"/>
            <a:ext cx="6803400" cy="7932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pl" sz="3200"/>
              <a:t>Stosunkowo mało czasu jak na nasze pomysły</a:t>
            </a:r>
            <a:endParaRPr b="1" sz="3200"/>
          </a:p>
        </p:txBody>
      </p:sp>
      <p:sp>
        <p:nvSpPr>
          <p:cNvPr id="177" name="Google Shape;177;p28"/>
          <p:cNvSpPr txBox="1"/>
          <p:nvPr>
            <p:ph idx="4294967295" type="body"/>
          </p:nvPr>
        </p:nvSpPr>
        <p:spPr>
          <a:xfrm>
            <a:off x="336175" y="1186075"/>
            <a:ext cx="9875100" cy="34164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l" sz="2400">
                <a:latin typeface="Play"/>
                <a:ea typeface="Play"/>
                <a:cs typeface="Play"/>
                <a:sym typeface="Play"/>
              </a:rPr>
              <a:t>Sukces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: udało nam się końcowo zaimplementować 3 z 5 gier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l" sz="2400">
                <a:latin typeface="Play"/>
                <a:ea typeface="Play"/>
                <a:cs typeface="Play"/>
                <a:sym typeface="Play"/>
              </a:rPr>
              <a:t>Porażki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: 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Play"/>
              <a:buChar char="-"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nie udało nam się dopieścić </a:t>
            </a:r>
            <a:r>
              <a:rPr i="1" lang="pl" sz="2400">
                <a:latin typeface="Play"/>
                <a:ea typeface="Play"/>
                <a:cs typeface="Play"/>
                <a:sym typeface="Play"/>
              </a:rPr>
              <a:t>Info Garka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 - maskotki apki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"/>
              <a:buChar char="-"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nie wszystkie szczegóły zostały dopieszczone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 u="sng"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9"/>
          <p:cNvSpPr txBox="1"/>
          <p:nvPr>
            <p:ph type="title"/>
          </p:nvPr>
        </p:nvSpPr>
        <p:spPr>
          <a:xfrm>
            <a:off x="523300" y="302175"/>
            <a:ext cx="41949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3200"/>
              <a:t>Problemy</a:t>
            </a:r>
            <a:endParaRPr b="1" sz="3200"/>
          </a:p>
        </p:txBody>
      </p:sp>
      <p:sp>
        <p:nvSpPr>
          <p:cNvPr id="184" name="Google Shape;184;p29"/>
          <p:cNvSpPr txBox="1"/>
          <p:nvPr>
            <p:ph idx="4294967295" type="body"/>
          </p:nvPr>
        </p:nvSpPr>
        <p:spPr>
          <a:xfrm>
            <a:off x="563100" y="1051600"/>
            <a:ext cx="7446300" cy="21084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Konfiguracja środowiska pod uruchomienie aplikacji react native oraz backendu w pythonie - na każdym komputerze coś nie działało chociaż przez </a:t>
            </a:r>
            <a:r>
              <a:rPr b="1" lang="pl" sz="2400">
                <a:latin typeface="Play"/>
                <a:ea typeface="Play"/>
                <a:cs typeface="Play"/>
                <a:sym typeface="Play"/>
              </a:rPr>
              <a:t>3/4 godziny</a:t>
            </a:r>
            <a:endParaRPr b="1"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500" u="sng"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85" name="Google Shape;18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9325" y="2422925"/>
            <a:ext cx="4408574" cy="249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0"/>
          <p:cNvSpPr txBox="1"/>
          <p:nvPr>
            <p:ph type="title"/>
          </p:nvPr>
        </p:nvSpPr>
        <p:spPr>
          <a:xfrm>
            <a:off x="235325" y="285575"/>
            <a:ext cx="41949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3200"/>
              <a:t>Problemy</a:t>
            </a:r>
            <a:endParaRPr b="1" sz="3200"/>
          </a:p>
        </p:txBody>
      </p:sp>
      <p:sp>
        <p:nvSpPr>
          <p:cNvPr id="192" name="Google Shape;192;p30"/>
          <p:cNvSpPr txBox="1"/>
          <p:nvPr>
            <p:ph idx="4294967295" type="body"/>
          </p:nvPr>
        </p:nvSpPr>
        <p:spPr>
          <a:xfrm>
            <a:off x="235325" y="1118850"/>
            <a:ext cx="8648100" cy="16965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M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ałe doświadczenie z pisaniem frontendu w React Native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Mimo wszystko wybrana technologia  dzięki progowi wejścia pozwoliła najlepsze zrealizowanie tematu</a:t>
            </a:r>
            <a:endParaRPr sz="2400"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7238" y="2664200"/>
            <a:ext cx="2989525" cy="219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1"/>
          <p:cNvSpPr txBox="1"/>
          <p:nvPr>
            <p:ph type="title"/>
          </p:nvPr>
        </p:nvSpPr>
        <p:spPr>
          <a:xfrm>
            <a:off x="523300" y="302175"/>
            <a:ext cx="41949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3200"/>
              <a:t>Problemy</a:t>
            </a:r>
            <a:endParaRPr b="1" sz="3200"/>
          </a:p>
        </p:txBody>
      </p:sp>
      <p:sp>
        <p:nvSpPr>
          <p:cNvPr id="200" name="Google Shape;200;p31"/>
          <p:cNvSpPr txBox="1"/>
          <p:nvPr>
            <p:ph idx="4294967295" type="body"/>
          </p:nvPr>
        </p:nvSpPr>
        <p:spPr>
          <a:xfrm>
            <a:off x="605200" y="1108725"/>
            <a:ext cx="7681500" cy="34164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Obsługa zdjęć za pomocą React Native 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Zdjęcia nie chciały współpracować i się wyświetlać. Niestety mało pomocnych informacji w internecie. 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Końcowo obeszliśmy 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to sprytnym ifem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" sz="1900">
                <a:latin typeface="Play"/>
                <a:ea typeface="Play"/>
                <a:cs typeface="Play"/>
                <a:sym typeface="Play"/>
              </a:rPr>
              <a:t> </a:t>
            </a:r>
            <a:endParaRPr sz="1900"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01" name="Google Shape;201;p31"/>
          <p:cNvPicPr preferRelativeResize="0"/>
          <p:nvPr/>
        </p:nvPicPr>
        <p:blipFill rotWithShape="1">
          <a:blip r:embed="rId4">
            <a:alphaModFix/>
          </a:blip>
          <a:srcRect b="2810" l="0" r="0" t="-2810"/>
          <a:stretch/>
        </p:blipFill>
        <p:spPr>
          <a:xfrm>
            <a:off x="3619524" y="2398050"/>
            <a:ext cx="4550475" cy="2657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2"/>
          <p:cNvSpPr txBox="1"/>
          <p:nvPr>
            <p:ph type="title"/>
          </p:nvPr>
        </p:nvSpPr>
        <p:spPr>
          <a:xfrm>
            <a:off x="523300" y="302175"/>
            <a:ext cx="41949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3200"/>
              <a:t>Sukcesy</a:t>
            </a:r>
            <a:endParaRPr b="1" sz="3200"/>
          </a:p>
        </p:txBody>
      </p:sp>
      <p:sp>
        <p:nvSpPr>
          <p:cNvPr id="208" name="Google Shape;208;p32"/>
          <p:cNvSpPr txBox="1"/>
          <p:nvPr>
            <p:ph idx="4294967295" type="body"/>
          </p:nvPr>
        </p:nvSpPr>
        <p:spPr>
          <a:xfrm>
            <a:off x="563100" y="1110450"/>
            <a:ext cx="8648100" cy="17976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 u="sng">
                <a:latin typeface="Play"/>
                <a:ea typeface="Play"/>
                <a:cs typeface="Play"/>
                <a:sym typeface="Play"/>
              </a:rPr>
              <a:t>Zrobiliśmy sporo 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- nawet więcej niż pesymistycznie zakładaliśmy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" sz="1900">
                <a:latin typeface="Play"/>
                <a:ea typeface="Play"/>
                <a:cs typeface="Play"/>
                <a:sym typeface="Play"/>
              </a:rPr>
              <a:t> </a:t>
            </a:r>
            <a:endParaRPr sz="1900"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09" name="Google Shape;209;p32"/>
          <p:cNvPicPr preferRelativeResize="0"/>
          <p:nvPr/>
        </p:nvPicPr>
        <p:blipFill rotWithShape="1">
          <a:blip r:embed="rId4">
            <a:alphaModFix/>
          </a:blip>
          <a:srcRect b="0" l="0" r="1584" t="0"/>
          <a:stretch/>
        </p:blipFill>
        <p:spPr>
          <a:xfrm>
            <a:off x="1829650" y="1993700"/>
            <a:ext cx="5397599" cy="307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3"/>
          <p:cNvSpPr txBox="1"/>
          <p:nvPr>
            <p:ph type="title"/>
          </p:nvPr>
        </p:nvSpPr>
        <p:spPr>
          <a:xfrm>
            <a:off x="523300" y="302175"/>
            <a:ext cx="41949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3200"/>
              <a:t>Sukcesy</a:t>
            </a:r>
            <a:endParaRPr b="1" sz="3200"/>
          </a:p>
        </p:txBody>
      </p:sp>
      <p:sp>
        <p:nvSpPr>
          <p:cNvPr id="216" name="Google Shape;216;p33"/>
          <p:cNvSpPr txBox="1"/>
          <p:nvPr>
            <p:ph idx="4294967295" type="body"/>
          </p:nvPr>
        </p:nvSpPr>
        <p:spPr>
          <a:xfrm>
            <a:off x="523300" y="1144075"/>
            <a:ext cx="7908600" cy="34164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Udało nam się wszystko zintegrować. Aplikacja nie tylko działa na IOSie, ale również na urządzeniach z Androidem, a nawet w przeglądarce.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 </a:t>
            </a:r>
            <a:endParaRPr sz="2400"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17" name="Google Shape;21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3075" y="2724499"/>
            <a:ext cx="2787225" cy="17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7979" y="2115954"/>
            <a:ext cx="2392200" cy="273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4"/>
          <p:cNvSpPr txBox="1"/>
          <p:nvPr>
            <p:ph type="title"/>
          </p:nvPr>
        </p:nvSpPr>
        <p:spPr>
          <a:xfrm>
            <a:off x="523300" y="302175"/>
            <a:ext cx="41949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3200"/>
              <a:t>Sukcesy</a:t>
            </a:r>
            <a:endParaRPr b="1" sz="3200"/>
          </a:p>
        </p:txBody>
      </p:sp>
      <p:sp>
        <p:nvSpPr>
          <p:cNvPr id="225" name="Google Shape;225;p34"/>
          <p:cNvSpPr txBox="1"/>
          <p:nvPr>
            <p:ph idx="4294967295" type="body"/>
          </p:nvPr>
        </p:nvSpPr>
        <p:spPr>
          <a:xfrm>
            <a:off x="523300" y="1169275"/>
            <a:ext cx="6530100" cy="34164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l" sz="2400">
                <a:latin typeface="Play"/>
                <a:ea typeface="Play"/>
                <a:cs typeface="Play"/>
                <a:sym typeface="Play"/>
              </a:rPr>
              <a:t>Zgrany 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zespół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, nawet </a:t>
            </a:r>
            <a:r>
              <a:rPr b="1" lang="pl" sz="2400">
                <a:latin typeface="Play"/>
                <a:ea typeface="Play"/>
                <a:cs typeface="Play"/>
                <a:sym typeface="Play"/>
              </a:rPr>
              <a:t>hackation</a:t>
            </a:r>
            <a:r>
              <a:rPr b="1" lang="pl" sz="2400"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w </a:t>
            </a:r>
            <a:r>
              <a:rPr b="1" lang="pl" sz="2400">
                <a:latin typeface="Play"/>
                <a:ea typeface="Play"/>
                <a:cs typeface="Play"/>
                <a:sym typeface="Play"/>
              </a:rPr>
              <a:t>juwenalia 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nas nie pokonał</a:t>
            </a:r>
            <a:endParaRPr sz="2400"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26" name="Google Shape;22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2824" y="2042275"/>
            <a:ext cx="4820574" cy="269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5"/>
          <p:cNvSpPr txBox="1"/>
          <p:nvPr>
            <p:ph type="title"/>
          </p:nvPr>
        </p:nvSpPr>
        <p:spPr>
          <a:xfrm>
            <a:off x="985200" y="2243575"/>
            <a:ext cx="62175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6000"/>
              <a:t>PORA NA DEMO!</a:t>
            </a:r>
            <a:endParaRPr b="1" sz="6000"/>
          </a:p>
        </p:txBody>
      </p:sp>
    </p:spTree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6"/>
          <p:cNvSpPr txBox="1"/>
          <p:nvPr>
            <p:ph idx="4294967295" type="ctrTitle"/>
          </p:nvPr>
        </p:nvSpPr>
        <p:spPr>
          <a:xfrm>
            <a:off x="2034150" y="2004300"/>
            <a:ext cx="5075700" cy="1134900"/>
          </a:xfrm>
          <a:prstGeom prst="rect">
            <a:avLst/>
          </a:prstGeom>
          <a:ln cap="flat" cmpd="sng" w="2286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6000"/>
              <a:t>Dziękujemy ;)</a:t>
            </a:r>
            <a:endParaRPr b="1" sz="6000"/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>
            <p:ph idx="4294967295" type="subTitle"/>
          </p:nvPr>
        </p:nvSpPr>
        <p:spPr>
          <a:xfrm>
            <a:off x="391600" y="476750"/>
            <a:ext cx="4814100" cy="31815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pl" sz="3000"/>
              <a:t>Drużyna</a:t>
            </a:r>
            <a:r>
              <a:rPr b="1" lang="pl"/>
              <a:t>:</a:t>
            </a:r>
            <a:endParaRPr b="1"/>
          </a:p>
          <a:p>
            <a:pPr indent="-36195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100"/>
              <a:buChar char="-"/>
            </a:pPr>
            <a:r>
              <a:rPr lang="pl"/>
              <a:t>Aleksandra Poskróbek</a:t>
            </a:r>
            <a:endParaRPr/>
          </a:p>
          <a:p>
            <a:pPr indent="-3619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pl"/>
              <a:t>Karolina Kucia</a:t>
            </a:r>
            <a:endParaRPr/>
          </a:p>
          <a:p>
            <a:pPr indent="-3619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pl"/>
              <a:t>Igor Urbanik</a:t>
            </a:r>
            <a:endParaRPr/>
          </a:p>
          <a:p>
            <a:pPr indent="-3619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pl"/>
              <a:t>Kacper Kotkiewicz</a:t>
            </a:r>
            <a:endParaRPr/>
          </a:p>
          <a:p>
            <a:pPr indent="-3619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pl"/>
              <a:t>Remek Kozicki</a:t>
            </a:r>
            <a:endParaRPr/>
          </a:p>
          <a:p>
            <a:pPr indent="-3619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pl"/>
              <a:t>Szymon Rusiecki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8149" y="1990900"/>
            <a:ext cx="4616725" cy="263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>
            <p:ph type="title"/>
          </p:nvPr>
        </p:nvSpPr>
        <p:spPr>
          <a:xfrm>
            <a:off x="311700" y="460513"/>
            <a:ext cx="852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3200"/>
              <a:t>Pomysł - </a:t>
            </a:r>
            <a:r>
              <a:rPr b="1" lang="pl" sz="3200"/>
              <a:t>strony główne i nawigacja</a:t>
            </a:r>
            <a:endParaRPr b="1" sz="3200"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7425" y="1328638"/>
            <a:ext cx="5989159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Pomysł - </a:t>
            </a:r>
            <a:r>
              <a:rPr b="1" lang="pl" sz="3200"/>
              <a:t>kody QR, ranking i kolekcja</a:t>
            </a:r>
            <a:endParaRPr b="1" sz="3200"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2025" y="1305750"/>
            <a:ext cx="4879951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386175"/>
            <a:ext cx="852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Pomysł - </a:t>
            </a:r>
            <a:r>
              <a:rPr b="1" lang="pl"/>
              <a:t>geoAGHguesser</a:t>
            </a:r>
            <a:endParaRPr b="1"/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4025" y="1202625"/>
            <a:ext cx="716199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>
            <p:ph type="title"/>
          </p:nvPr>
        </p:nvSpPr>
        <p:spPr>
          <a:xfrm>
            <a:off x="192300" y="428225"/>
            <a:ext cx="852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3200"/>
              <a:t>Pomysł - </a:t>
            </a:r>
            <a:r>
              <a:rPr b="1" lang="pl" sz="3200"/>
              <a:t>zrób zdjęcie z dydaktykami </a:t>
            </a:r>
            <a:endParaRPr b="1" sz="3200"/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288" y="1286550"/>
            <a:ext cx="8121986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>
            <p:ph type="title"/>
          </p:nvPr>
        </p:nvSpPr>
        <p:spPr>
          <a:xfrm>
            <a:off x="523300" y="302175"/>
            <a:ext cx="41949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3200"/>
              <a:t>Pomysł - </a:t>
            </a:r>
            <a:r>
              <a:rPr b="1" lang="pl" sz="3200"/>
              <a:t>puzzle </a:t>
            </a:r>
            <a:endParaRPr b="1" sz="3200"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6413" y="1058950"/>
            <a:ext cx="3811174" cy="384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>
            <p:ph type="title"/>
          </p:nvPr>
        </p:nvSpPr>
        <p:spPr>
          <a:xfrm>
            <a:off x="523300" y="302175"/>
            <a:ext cx="783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3200"/>
              <a:t>Pomysł - </a:t>
            </a:r>
            <a:r>
              <a:rPr b="1" lang="pl" sz="3200"/>
              <a:t>wygrana mini gry </a:t>
            </a:r>
            <a:endParaRPr b="1" sz="3200"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9500" y="936950"/>
            <a:ext cx="3798600" cy="404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/>
          <p:nvPr>
            <p:ph type="title"/>
          </p:nvPr>
        </p:nvSpPr>
        <p:spPr>
          <a:xfrm>
            <a:off x="523300" y="302175"/>
            <a:ext cx="41949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3200"/>
              <a:t>Technologie</a:t>
            </a:r>
            <a:endParaRPr b="1" sz="3200"/>
          </a:p>
        </p:txBody>
      </p:sp>
      <p:sp>
        <p:nvSpPr>
          <p:cNvPr id="160" name="Google Shape;160;p26"/>
          <p:cNvSpPr txBox="1"/>
          <p:nvPr>
            <p:ph idx="4294967295" type="body"/>
          </p:nvPr>
        </p:nvSpPr>
        <p:spPr>
          <a:xfrm>
            <a:off x="4063900" y="1127250"/>
            <a:ext cx="4365600" cy="34164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pl" sz="2400" u="sng">
                <a:latin typeface="Play"/>
                <a:ea typeface="Play"/>
                <a:cs typeface="Play"/>
                <a:sym typeface="Play"/>
              </a:rPr>
              <a:t>React Native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 	- frontend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pl" sz="2400" u="sng">
                <a:latin typeface="Play"/>
                <a:ea typeface="Play"/>
                <a:cs typeface="Play"/>
                <a:sym typeface="Play"/>
              </a:rPr>
              <a:t>Python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 		- backend</a:t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-203200" lvl="8" marL="2463800" rtl="0" algn="l">
              <a:spcBef>
                <a:spcPts val="400"/>
              </a:spcBef>
              <a:spcAft>
                <a:spcPts val="0"/>
              </a:spcAft>
              <a:buSzPts val="1800"/>
              <a:buFont typeface="Play"/>
              <a:buChar char="-"/>
            </a:pPr>
            <a:r>
              <a:rPr lang="pl" sz="1800">
                <a:latin typeface="Play"/>
                <a:ea typeface="Play"/>
                <a:cs typeface="Play"/>
                <a:sym typeface="Play"/>
              </a:rPr>
              <a:t>fastapi</a:t>
            </a:r>
            <a:endParaRPr sz="1800">
              <a:latin typeface="Play"/>
              <a:ea typeface="Play"/>
              <a:cs typeface="Play"/>
              <a:sym typeface="Play"/>
            </a:endParaRPr>
          </a:p>
          <a:p>
            <a:pPr indent="-203200" lvl="8" marL="2463800" rtl="0" algn="l">
              <a:spcBef>
                <a:spcPts val="0"/>
              </a:spcBef>
              <a:spcAft>
                <a:spcPts val="0"/>
              </a:spcAft>
              <a:buSzPts val="1800"/>
              <a:buFont typeface="Play"/>
              <a:buChar char="-"/>
            </a:pPr>
            <a:r>
              <a:rPr lang="pl" sz="1800">
                <a:latin typeface="Play"/>
                <a:ea typeface="Play"/>
                <a:cs typeface="Play"/>
                <a:sym typeface="Play"/>
              </a:rPr>
              <a:t>uvicorn</a:t>
            </a:r>
            <a:endParaRPr sz="1800">
              <a:latin typeface="Play"/>
              <a:ea typeface="Play"/>
              <a:cs typeface="Play"/>
              <a:sym typeface="Play"/>
            </a:endParaRPr>
          </a:p>
          <a:p>
            <a:pPr indent="-203200" lvl="8" marL="2463800" rtl="0" algn="l">
              <a:spcBef>
                <a:spcPts val="0"/>
              </a:spcBef>
              <a:spcAft>
                <a:spcPts val="0"/>
              </a:spcAft>
              <a:buSzPts val="1800"/>
              <a:buFont typeface="Play"/>
              <a:buChar char="-"/>
            </a:pPr>
            <a:r>
              <a:rPr lang="pl" sz="1800">
                <a:latin typeface="Play"/>
                <a:ea typeface="Play"/>
                <a:cs typeface="Play"/>
                <a:sym typeface="Play"/>
              </a:rPr>
              <a:t>starlette</a:t>
            </a:r>
            <a:endParaRPr sz="1800">
              <a:latin typeface="Play"/>
              <a:ea typeface="Play"/>
              <a:cs typeface="Play"/>
              <a:sym typeface="Play"/>
            </a:endParaRPr>
          </a:p>
          <a:p>
            <a:pPr indent="-203200" lvl="8" marL="2463800" rtl="0" algn="l">
              <a:spcBef>
                <a:spcPts val="0"/>
              </a:spcBef>
              <a:spcAft>
                <a:spcPts val="0"/>
              </a:spcAft>
              <a:buSzPts val="1800"/>
              <a:buFont typeface="Play"/>
              <a:buChar char="-"/>
            </a:pPr>
            <a:r>
              <a:rPr lang="pl" sz="1800">
                <a:latin typeface="Play"/>
                <a:ea typeface="Play"/>
                <a:cs typeface="Play"/>
                <a:sym typeface="Play"/>
              </a:rPr>
              <a:t>torch</a:t>
            </a:r>
            <a:endParaRPr sz="1800">
              <a:latin typeface="Play"/>
              <a:ea typeface="Play"/>
              <a:cs typeface="Play"/>
              <a:sym typeface="Play"/>
            </a:endParaRPr>
          </a:p>
          <a:p>
            <a:pPr indent="-203200" lvl="8" marL="2463800" rtl="0" algn="l">
              <a:spcBef>
                <a:spcPts val="0"/>
              </a:spcBef>
              <a:spcAft>
                <a:spcPts val="0"/>
              </a:spcAft>
              <a:buSzPts val="1800"/>
              <a:buFont typeface="Play"/>
              <a:buChar char="-"/>
            </a:pPr>
            <a:r>
              <a:rPr lang="pl" sz="1800">
                <a:latin typeface="Play"/>
                <a:ea typeface="Play"/>
                <a:cs typeface="Play"/>
                <a:sym typeface="Play"/>
              </a:rPr>
              <a:t>pydantic</a:t>
            </a:r>
            <a:endParaRPr sz="1800"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pl" sz="2400" u="sng">
                <a:latin typeface="Play"/>
                <a:ea typeface="Play"/>
                <a:cs typeface="Play"/>
                <a:sym typeface="Play"/>
              </a:rPr>
              <a:t>ResNet 18</a:t>
            </a:r>
            <a:r>
              <a:rPr lang="pl" sz="2400">
                <a:latin typeface="Play"/>
                <a:ea typeface="Play"/>
                <a:cs typeface="Play"/>
                <a:sym typeface="Play"/>
              </a:rPr>
              <a:t> 	- model</a:t>
            </a:r>
            <a:endParaRPr sz="2400"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61" name="Google Shape;161;p26"/>
          <p:cNvPicPr preferRelativeResize="0"/>
          <p:nvPr/>
        </p:nvPicPr>
        <p:blipFill rotWithShape="1">
          <a:blip r:embed="rId4">
            <a:alphaModFix/>
          </a:blip>
          <a:srcRect b="24000" l="26897" r="17265" t="0"/>
          <a:stretch/>
        </p:blipFill>
        <p:spPr>
          <a:xfrm>
            <a:off x="607350" y="1050525"/>
            <a:ext cx="1183775" cy="118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1676" y="1728300"/>
            <a:ext cx="1335625" cy="145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4375" y="3319750"/>
            <a:ext cx="3682449" cy="17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tyw pakietu Office">
  <a:themeElements>
    <a:clrScheme name="Pakiet 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